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7556500" cy="10693400"/>
  <p:notesSz cx="6807200" cy="9939338"/>
  <p:embeddedFontLst>
    <p:embeddedFont>
      <p:font typeface="セザンヌ Medium" panose="020B0600070205080204" charset="-128"/>
      <p:regular r:id="rId3"/>
    </p:embeddedFont>
    <p:embeddedFont>
      <p:font typeface="つなぎゴシック" panose="020B0600070205080204" charset="-128"/>
      <p:regular r:id="rId4"/>
    </p:embeddedFont>
    <p:embeddedFont>
      <p:font typeface="29LT Bukra Condensed" panose="020B0600070205080204" charset="-78"/>
      <p:regular r:id="rId5"/>
    </p:embeddedFont>
    <p:embeddedFont>
      <p:font typeface="29LT Bukra Condensed Bold Italics" panose="020B0600070205080204" charset="-78"/>
      <p:regular r:id="rId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5" d="100"/>
          <a:sy n="65" d="100"/>
        </p:scale>
        <p:origin x="163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font" Target="fonts/font1.fntdata"/><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5" Type="http://schemas.openxmlformats.org/officeDocument/2006/relationships/font" Target="fonts/font3.fntdata"/><Relationship Id="rId10" Type="http://schemas.openxmlformats.org/officeDocument/2006/relationships/tableStyles" Target="tableStyles.xml"/><Relationship Id="rId4" Type="http://schemas.openxmlformats.org/officeDocument/2006/relationships/font" Target="fonts/font2.fntdata"/><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jpe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079204">
            <a:off x="4975810" y="-529587"/>
            <a:ext cx="4225353" cy="3691010"/>
            <a:chOff x="0" y="0"/>
            <a:chExt cx="5975350" cy="5219700"/>
          </a:xfrm>
        </p:grpSpPr>
        <p:sp>
          <p:nvSpPr>
            <p:cNvPr id="3" name="Freeform 3"/>
            <p:cNvSpPr/>
            <p:nvPr/>
          </p:nvSpPr>
          <p:spPr>
            <a:xfrm>
              <a:off x="-519430" y="-910590"/>
              <a:ext cx="7381240" cy="6188710"/>
            </a:xfrm>
            <a:custGeom>
              <a:avLst/>
              <a:gdLst/>
              <a:ahLst/>
              <a:cxnLst/>
              <a:rect l="l" t="t" r="r" b="b"/>
              <a:pathLst>
                <a:path w="7381240" h="618871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blipFill>
              <a:blip r:embed="rId2"/>
              <a:stretch>
                <a:fillRect l="-29564" r="-29564"/>
              </a:stretch>
            </a:blipFill>
          </p:spPr>
        </p:sp>
      </p:grpSp>
      <p:grpSp>
        <p:nvGrpSpPr>
          <p:cNvPr id="4" name="Group 4"/>
          <p:cNvGrpSpPr/>
          <p:nvPr/>
        </p:nvGrpSpPr>
        <p:grpSpPr>
          <a:xfrm>
            <a:off x="-1165012" y="-452507"/>
            <a:ext cx="3743434" cy="3818082"/>
            <a:chOff x="0" y="0"/>
            <a:chExt cx="6050280" cy="6170930"/>
          </a:xfrm>
        </p:grpSpPr>
        <p:sp>
          <p:nvSpPr>
            <p:cNvPr id="5" name="Freeform 5"/>
            <p:cNvSpPr/>
            <p:nvPr/>
          </p:nvSpPr>
          <p:spPr>
            <a:xfrm>
              <a:off x="-490220" y="-706120"/>
              <a:ext cx="6901180" cy="7377430"/>
            </a:xfrm>
            <a:custGeom>
              <a:avLst/>
              <a:gdLst/>
              <a:ahLst/>
              <a:cxnLst/>
              <a:rect l="l" t="t" r="r" b="b"/>
              <a:pathLst>
                <a:path w="6901180" h="7377430">
                  <a:moveTo>
                    <a:pt x="2721610" y="6808470"/>
                  </a:moveTo>
                  <a:cubicBezTo>
                    <a:pt x="3751580" y="6522720"/>
                    <a:pt x="3093720" y="5607050"/>
                    <a:pt x="4438650" y="4319270"/>
                  </a:cubicBezTo>
                  <a:cubicBezTo>
                    <a:pt x="5702300" y="3110230"/>
                    <a:pt x="6901180" y="3328670"/>
                    <a:pt x="6441440" y="1487170"/>
                  </a:cubicBezTo>
                  <a:cubicBezTo>
                    <a:pt x="6068060" y="0"/>
                    <a:pt x="1833880" y="772160"/>
                    <a:pt x="848360" y="2669540"/>
                  </a:cubicBezTo>
                  <a:cubicBezTo>
                    <a:pt x="0" y="4304030"/>
                    <a:pt x="673100" y="7377430"/>
                    <a:pt x="2721610" y="6808470"/>
                  </a:cubicBezTo>
                  <a:close/>
                </a:path>
              </a:pathLst>
            </a:custGeom>
            <a:blipFill>
              <a:blip r:embed="rId3"/>
              <a:stretch>
                <a:fillRect l="-26533" r="-26533"/>
              </a:stretch>
            </a:blipFill>
          </p:spPr>
        </p:sp>
      </p:grpSp>
      <p:grpSp>
        <p:nvGrpSpPr>
          <p:cNvPr id="6" name="Group 6"/>
          <p:cNvGrpSpPr/>
          <p:nvPr/>
        </p:nvGrpSpPr>
        <p:grpSpPr>
          <a:xfrm rot="908293">
            <a:off x="-2025029" y="2905343"/>
            <a:ext cx="3855600" cy="4674854"/>
            <a:chOff x="-11430" y="-43180"/>
            <a:chExt cx="4028440" cy="4884420"/>
          </a:xfrm>
        </p:grpSpPr>
        <p:sp>
          <p:nvSpPr>
            <p:cNvPr id="7" name="Freeform 7"/>
            <p:cNvSpPr/>
            <p:nvPr/>
          </p:nvSpPr>
          <p:spPr>
            <a:xfrm>
              <a:off x="0" y="0"/>
              <a:ext cx="4028440" cy="4884420"/>
            </a:xfrm>
            <a:custGeom>
              <a:avLst/>
              <a:gdLst/>
              <a:ahLst/>
              <a:cxnLst/>
              <a:rect l="l" t="t" r="r" b="b"/>
              <a:pathLst>
                <a:path w="4028440" h="4884420">
                  <a:moveTo>
                    <a:pt x="2239010" y="48260"/>
                  </a:moveTo>
                  <a:cubicBezTo>
                    <a:pt x="2241550" y="48260"/>
                    <a:pt x="2242820" y="48260"/>
                    <a:pt x="2245360" y="46990"/>
                  </a:cubicBezTo>
                  <a:cubicBezTo>
                    <a:pt x="2651760" y="0"/>
                    <a:pt x="2940050" y="330200"/>
                    <a:pt x="2861310" y="721360"/>
                  </a:cubicBezTo>
                  <a:cubicBezTo>
                    <a:pt x="2804160" y="1005840"/>
                    <a:pt x="2641600" y="1261110"/>
                    <a:pt x="2851150" y="1526540"/>
                  </a:cubicBezTo>
                  <a:cubicBezTo>
                    <a:pt x="2945130" y="1644650"/>
                    <a:pt x="3068320" y="1734820"/>
                    <a:pt x="3171190" y="1846580"/>
                  </a:cubicBezTo>
                  <a:cubicBezTo>
                    <a:pt x="3451860" y="2150110"/>
                    <a:pt x="3256280" y="2495550"/>
                    <a:pt x="3365500" y="2847340"/>
                  </a:cubicBezTo>
                  <a:cubicBezTo>
                    <a:pt x="3388360" y="2919730"/>
                    <a:pt x="3432810" y="2981960"/>
                    <a:pt x="3482340" y="3040380"/>
                  </a:cubicBezTo>
                  <a:cubicBezTo>
                    <a:pt x="3643630" y="3229610"/>
                    <a:pt x="3854450" y="3376930"/>
                    <a:pt x="3940810" y="3619500"/>
                  </a:cubicBezTo>
                  <a:cubicBezTo>
                    <a:pt x="4028440" y="3864610"/>
                    <a:pt x="3999230" y="4146550"/>
                    <a:pt x="3870960" y="4372610"/>
                  </a:cubicBezTo>
                  <a:cubicBezTo>
                    <a:pt x="3639820" y="4780280"/>
                    <a:pt x="3139440" y="4884420"/>
                    <a:pt x="2705100" y="4829810"/>
                  </a:cubicBezTo>
                  <a:cubicBezTo>
                    <a:pt x="2311400" y="4779010"/>
                    <a:pt x="1991360" y="4625340"/>
                    <a:pt x="1700530" y="4354830"/>
                  </a:cubicBezTo>
                  <a:cubicBezTo>
                    <a:pt x="1619250" y="4278630"/>
                    <a:pt x="1539240" y="4164330"/>
                    <a:pt x="1436370" y="4119880"/>
                  </a:cubicBezTo>
                  <a:cubicBezTo>
                    <a:pt x="1310640" y="4065270"/>
                    <a:pt x="1193800" y="4138930"/>
                    <a:pt x="1079500" y="4188460"/>
                  </a:cubicBezTo>
                  <a:cubicBezTo>
                    <a:pt x="429260" y="4470400"/>
                    <a:pt x="302260" y="3540760"/>
                    <a:pt x="372110" y="3115310"/>
                  </a:cubicBezTo>
                  <a:cubicBezTo>
                    <a:pt x="424180" y="2796540"/>
                    <a:pt x="398780" y="2505710"/>
                    <a:pt x="274320" y="2204720"/>
                  </a:cubicBezTo>
                  <a:cubicBezTo>
                    <a:pt x="170180" y="1944370"/>
                    <a:pt x="0" y="1676400"/>
                    <a:pt x="11430" y="1386840"/>
                  </a:cubicBezTo>
                  <a:cubicBezTo>
                    <a:pt x="21590" y="1145540"/>
                    <a:pt x="134620" y="905510"/>
                    <a:pt x="359410" y="796290"/>
                  </a:cubicBezTo>
                  <a:cubicBezTo>
                    <a:pt x="548640" y="703580"/>
                    <a:pt x="753110" y="722630"/>
                    <a:pt x="932180" y="824230"/>
                  </a:cubicBezTo>
                  <a:cubicBezTo>
                    <a:pt x="1029970" y="878840"/>
                    <a:pt x="1130300" y="941070"/>
                    <a:pt x="1242060" y="942340"/>
                  </a:cubicBezTo>
                  <a:cubicBezTo>
                    <a:pt x="1510030" y="946150"/>
                    <a:pt x="1637030" y="654050"/>
                    <a:pt x="1748790" y="458470"/>
                  </a:cubicBezTo>
                  <a:cubicBezTo>
                    <a:pt x="1861820" y="261620"/>
                    <a:pt x="1997710" y="80010"/>
                    <a:pt x="2239010" y="48260"/>
                  </a:cubicBezTo>
                  <a:close/>
                </a:path>
              </a:pathLst>
            </a:custGeom>
            <a:blipFill>
              <a:blip r:embed="rId2"/>
              <a:stretch>
                <a:fillRect l="-59899" r="-59899"/>
              </a:stretch>
            </a:blipFill>
          </p:spPr>
        </p:sp>
      </p:grpSp>
      <p:grpSp>
        <p:nvGrpSpPr>
          <p:cNvPr id="8" name="Group 8"/>
          <p:cNvGrpSpPr/>
          <p:nvPr/>
        </p:nvGrpSpPr>
        <p:grpSpPr>
          <a:xfrm rot="-4739159">
            <a:off x="-896696" y="7630274"/>
            <a:ext cx="3475117" cy="3544415"/>
            <a:chOff x="0" y="0"/>
            <a:chExt cx="6050280" cy="6170930"/>
          </a:xfrm>
        </p:grpSpPr>
        <p:sp>
          <p:nvSpPr>
            <p:cNvPr id="9" name="Freeform 9"/>
            <p:cNvSpPr/>
            <p:nvPr/>
          </p:nvSpPr>
          <p:spPr>
            <a:xfrm>
              <a:off x="-490220" y="-706120"/>
              <a:ext cx="6901180" cy="7377430"/>
            </a:xfrm>
            <a:custGeom>
              <a:avLst/>
              <a:gdLst/>
              <a:ahLst/>
              <a:cxnLst/>
              <a:rect l="l" t="t" r="r" b="b"/>
              <a:pathLst>
                <a:path w="6901180" h="7377430">
                  <a:moveTo>
                    <a:pt x="2721610" y="6808470"/>
                  </a:moveTo>
                  <a:cubicBezTo>
                    <a:pt x="3751580" y="6522720"/>
                    <a:pt x="3093720" y="5607050"/>
                    <a:pt x="4438650" y="4319270"/>
                  </a:cubicBezTo>
                  <a:cubicBezTo>
                    <a:pt x="5702300" y="3110230"/>
                    <a:pt x="6901180" y="3328670"/>
                    <a:pt x="6441440" y="1487170"/>
                  </a:cubicBezTo>
                  <a:cubicBezTo>
                    <a:pt x="6068060" y="0"/>
                    <a:pt x="1833880" y="772160"/>
                    <a:pt x="848360" y="2669540"/>
                  </a:cubicBezTo>
                  <a:cubicBezTo>
                    <a:pt x="0" y="4304030"/>
                    <a:pt x="673100" y="7377430"/>
                    <a:pt x="2721610" y="6808470"/>
                  </a:cubicBezTo>
                  <a:close/>
                </a:path>
              </a:pathLst>
            </a:custGeom>
            <a:blipFill>
              <a:blip r:embed="rId3"/>
              <a:stretch>
                <a:fillRect l="-26533" r="-26533"/>
              </a:stretch>
            </a:blipFill>
          </p:spPr>
        </p:sp>
      </p:grpSp>
      <p:grpSp>
        <p:nvGrpSpPr>
          <p:cNvPr id="10" name="Group 10"/>
          <p:cNvGrpSpPr/>
          <p:nvPr/>
        </p:nvGrpSpPr>
        <p:grpSpPr>
          <a:xfrm rot="6993494">
            <a:off x="4770126" y="7326342"/>
            <a:ext cx="4308091" cy="3763284"/>
            <a:chOff x="0" y="0"/>
            <a:chExt cx="5975350" cy="5219700"/>
          </a:xfrm>
        </p:grpSpPr>
        <p:sp>
          <p:nvSpPr>
            <p:cNvPr id="11" name="Freeform 11"/>
            <p:cNvSpPr/>
            <p:nvPr/>
          </p:nvSpPr>
          <p:spPr>
            <a:xfrm>
              <a:off x="-519430" y="-910590"/>
              <a:ext cx="7381240" cy="6188710"/>
            </a:xfrm>
            <a:custGeom>
              <a:avLst/>
              <a:gdLst/>
              <a:ahLst/>
              <a:cxnLst/>
              <a:rect l="l" t="t" r="r" b="b"/>
              <a:pathLst>
                <a:path w="7381240" h="618871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blipFill>
              <a:blip r:embed="rId2"/>
              <a:stretch>
                <a:fillRect l="-29564" r="-29564"/>
              </a:stretch>
            </a:blipFill>
          </p:spPr>
        </p:sp>
      </p:grpSp>
      <p:grpSp>
        <p:nvGrpSpPr>
          <p:cNvPr id="12" name="Group 12"/>
          <p:cNvGrpSpPr/>
          <p:nvPr/>
        </p:nvGrpSpPr>
        <p:grpSpPr>
          <a:xfrm rot="9231131">
            <a:off x="4754782" y="7962369"/>
            <a:ext cx="2297486" cy="2343300"/>
            <a:chOff x="0" y="0"/>
            <a:chExt cx="6050280" cy="6170930"/>
          </a:xfrm>
        </p:grpSpPr>
        <p:sp>
          <p:nvSpPr>
            <p:cNvPr id="13" name="Freeform 13"/>
            <p:cNvSpPr/>
            <p:nvPr/>
          </p:nvSpPr>
          <p:spPr>
            <a:xfrm>
              <a:off x="-490220" y="-706120"/>
              <a:ext cx="6901180" cy="7377430"/>
            </a:xfrm>
            <a:custGeom>
              <a:avLst/>
              <a:gdLst/>
              <a:ahLst/>
              <a:cxnLst/>
              <a:rect l="l" t="t" r="r" b="b"/>
              <a:pathLst>
                <a:path w="6901180" h="7377430">
                  <a:moveTo>
                    <a:pt x="2721610" y="6808470"/>
                  </a:moveTo>
                  <a:cubicBezTo>
                    <a:pt x="3751580" y="6522720"/>
                    <a:pt x="3093720" y="5607050"/>
                    <a:pt x="4438650" y="4319270"/>
                  </a:cubicBezTo>
                  <a:cubicBezTo>
                    <a:pt x="5702300" y="3110230"/>
                    <a:pt x="6901180" y="3328670"/>
                    <a:pt x="6441440" y="1487170"/>
                  </a:cubicBezTo>
                  <a:cubicBezTo>
                    <a:pt x="6068060" y="0"/>
                    <a:pt x="1833880" y="772160"/>
                    <a:pt x="848360" y="2669540"/>
                  </a:cubicBezTo>
                  <a:cubicBezTo>
                    <a:pt x="0" y="4304030"/>
                    <a:pt x="673100" y="7377430"/>
                    <a:pt x="2721610" y="6808470"/>
                  </a:cubicBezTo>
                  <a:close/>
                </a:path>
              </a:pathLst>
            </a:custGeom>
            <a:blipFill>
              <a:blip r:embed="rId3"/>
              <a:stretch>
                <a:fillRect l="-26533" r="-26533"/>
              </a:stretch>
            </a:blipFill>
          </p:spPr>
        </p:sp>
      </p:grpSp>
      <p:sp>
        <p:nvSpPr>
          <p:cNvPr id="14" name="Freeform 14"/>
          <p:cNvSpPr/>
          <p:nvPr/>
        </p:nvSpPr>
        <p:spPr>
          <a:xfrm>
            <a:off x="6001275" y="6167489"/>
            <a:ext cx="1376449" cy="2273414"/>
          </a:xfrm>
          <a:custGeom>
            <a:avLst/>
            <a:gdLst/>
            <a:ahLst/>
            <a:cxnLst/>
            <a:rect l="l" t="t" r="r" b="b"/>
            <a:pathLst>
              <a:path w="1376449" h="2273414">
                <a:moveTo>
                  <a:pt x="0" y="0"/>
                </a:moveTo>
                <a:lnTo>
                  <a:pt x="1376449" y="0"/>
                </a:lnTo>
                <a:lnTo>
                  <a:pt x="1376449" y="2273414"/>
                </a:lnTo>
                <a:lnTo>
                  <a:pt x="0" y="2273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4247379">
            <a:off x="1743933" y="9426921"/>
            <a:ext cx="1282258" cy="1707607"/>
          </a:xfrm>
          <a:custGeom>
            <a:avLst/>
            <a:gdLst/>
            <a:ahLst/>
            <a:cxnLst/>
            <a:rect l="l" t="t" r="r" b="b"/>
            <a:pathLst>
              <a:path w="1282258" h="1707607">
                <a:moveTo>
                  <a:pt x="0" y="0"/>
                </a:moveTo>
                <a:lnTo>
                  <a:pt x="1282258" y="0"/>
                </a:lnTo>
                <a:lnTo>
                  <a:pt x="1282258" y="1707607"/>
                </a:lnTo>
                <a:lnTo>
                  <a:pt x="0" y="17076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789309" y="2568280"/>
            <a:ext cx="1392561" cy="1665019"/>
          </a:xfrm>
          <a:custGeom>
            <a:avLst/>
            <a:gdLst/>
            <a:ahLst/>
            <a:cxnLst/>
            <a:rect l="l" t="t" r="r" b="b"/>
            <a:pathLst>
              <a:path w="1392561" h="1665019">
                <a:moveTo>
                  <a:pt x="0" y="0"/>
                </a:moveTo>
                <a:lnTo>
                  <a:pt x="1392562" y="0"/>
                </a:lnTo>
                <a:lnTo>
                  <a:pt x="1392562" y="1665019"/>
                </a:lnTo>
                <a:lnTo>
                  <a:pt x="0" y="16650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903491" y="-452507"/>
            <a:ext cx="1077660" cy="1056107"/>
          </a:xfrm>
          <a:custGeom>
            <a:avLst/>
            <a:gdLst/>
            <a:ahLst/>
            <a:cxnLst/>
            <a:rect l="l" t="t" r="r" b="b"/>
            <a:pathLst>
              <a:path w="1077660" h="1056107">
                <a:moveTo>
                  <a:pt x="0" y="0"/>
                </a:moveTo>
                <a:lnTo>
                  <a:pt x="1077660" y="0"/>
                </a:lnTo>
                <a:lnTo>
                  <a:pt x="1077660" y="1056107"/>
                </a:lnTo>
                <a:lnTo>
                  <a:pt x="0" y="1056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4277990" y="9728204"/>
            <a:ext cx="1558111" cy="1526949"/>
          </a:xfrm>
          <a:custGeom>
            <a:avLst/>
            <a:gdLst/>
            <a:ahLst/>
            <a:cxnLst/>
            <a:rect l="l" t="t" r="r" b="b"/>
            <a:pathLst>
              <a:path w="1558111" h="1526949">
                <a:moveTo>
                  <a:pt x="0" y="0"/>
                </a:moveTo>
                <a:lnTo>
                  <a:pt x="1558112" y="0"/>
                </a:lnTo>
                <a:lnTo>
                  <a:pt x="1558112" y="1526950"/>
                </a:lnTo>
                <a:lnTo>
                  <a:pt x="0" y="15269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789309" y="6301895"/>
            <a:ext cx="1927055" cy="1180759"/>
          </a:xfrm>
          <a:custGeom>
            <a:avLst/>
            <a:gdLst/>
            <a:ahLst/>
            <a:cxnLst/>
            <a:rect l="l" t="t" r="r" b="b"/>
            <a:pathLst>
              <a:path w="1927055" h="1180759">
                <a:moveTo>
                  <a:pt x="0" y="0"/>
                </a:moveTo>
                <a:lnTo>
                  <a:pt x="1927055" y="0"/>
                </a:lnTo>
                <a:lnTo>
                  <a:pt x="1927055" y="1180759"/>
                </a:lnTo>
                <a:lnTo>
                  <a:pt x="0" y="11807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4277990" y="-218518"/>
            <a:ext cx="1927055" cy="1180759"/>
          </a:xfrm>
          <a:custGeom>
            <a:avLst/>
            <a:gdLst/>
            <a:ahLst/>
            <a:cxnLst/>
            <a:rect l="l" t="t" r="r" b="b"/>
            <a:pathLst>
              <a:path w="1927055" h="1180759">
                <a:moveTo>
                  <a:pt x="0" y="0"/>
                </a:moveTo>
                <a:lnTo>
                  <a:pt x="1927055" y="0"/>
                </a:lnTo>
                <a:lnTo>
                  <a:pt x="1927055" y="1180759"/>
                </a:lnTo>
                <a:lnTo>
                  <a:pt x="0" y="11807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rot="-1354588">
            <a:off x="46202" y="1636930"/>
            <a:ext cx="626975" cy="299808"/>
          </a:xfrm>
          <a:custGeom>
            <a:avLst/>
            <a:gdLst/>
            <a:ahLst/>
            <a:cxnLst/>
            <a:rect l="l" t="t" r="r" b="b"/>
            <a:pathLst>
              <a:path w="626975" h="299808">
                <a:moveTo>
                  <a:pt x="0" y="0"/>
                </a:moveTo>
                <a:lnTo>
                  <a:pt x="626975" y="0"/>
                </a:lnTo>
                <a:lnTo>
                  <a:pt x="626975" y="299808"/>
                </a:lnTo>
                <a:lnTo>
                  <a:pt x="0" y="2998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TextBox 22"/>
          <p:cNvSpPr txBox="1"/>
          <p:nvPr/>
        </p:nvSpPr>
        <p:spPr>
          <a:xfrm>
            <a:off x="201649" y="2131329"/>
            <a:ext cx="7194947" cy="605386"/>
          </a:xfrm>
          <a:prstGeom prst="rect">
            <a:avLst/>
          </a:prstGeom>
        </p:spPr>
        <p:txBody>
          <a:bodyPr lIns="0" tIns="0" rIns="0" bIns="0" rtlCol="0" anchor="t">
            <a:spAutoFit/>
          </a:bodyPr>
          <a:lstStyle/>
          <a:p>
            <a:pPr marL="0" lvl="0" indent="0" algn="ctr">
              <a:lnSpc>
                <a:spcPts val="4957"/>
              </a:lnSpc>
              <a:spcBef>
                <a:spcPct val="0"/>
              </a:spcBef>
            </a:pPr>
            <a:r>
              <a:rPr lang="en-US" sz="3540">
                <a:solidFill>
                  <a:srgbClr val="5DA7DB"/>
                </a:solidFill>
                <a:latin typeface="つなぎゴシック"/>
                <a:ea typeface="つなぎゴシック"/>
                <a:cs typeface="つなぎゴシック"/>
                <a:sym typeface="つなぎゴシック"/>
              </a:rPr>
              <a:t>精神保健福祉ボランティア養成講座</a:t>
            </a:r>
          </a:p>
        </p:txBody>
      </p:sp>
      <p:sp>
        <p:nvSpPr>
          <p:cNvPr id="23" name="TextBox 23"/>
          <p:cNvSpPr txBox="1"/>
          <p:nvPr/>
        </p:nvSpPr>
        <p:spPr>
          <a:xfrm>
            <a:off x="359689" y="3254233"/>
            <a:ext cx="6996078" cy="1913281"/>
          </a:xfrm>
          <a:prstGeom prst="rect">
            <a:avLst/>
          </a:prstGeom>
        </p:spPr>
        <p:txBody>
          <a:bodyPr wrap="square" lIns="0" tIns="0" rIns="0" bIns="0" rtlCol="0" anchor="t">
            <a:spAutoFit/>
          </a:bodyPr>
          <a:lstStyle/>
          <a:p>
            <a:pPr algn="ctr">
              <a:lnSpc>
                <a:spcPts val="3316"/>
              </a:lnSpc>
            </a:pPr>
            <a:r>
              <a:rPr lang="en-US" sz="1962" b="1" dirty="0" err="1">
                <a:solidFill>
                  <a:srgbClr val="000000"/>
                </a:solidFill>
                <a:latin typeface="セザンヌ Medium"/>
                <a:ea typeface="セザンヌ Medium"/>
                <a:cs typeface="セザンヌ Medium"/>
                <a:sym typeface="セザンヌ Medium"/>
              </a:rPr>
              <a:t>こころの健康についてかんがえたことはありますか</a:t>
            </a:r>
            <a:r>
              <a:rPr lang="en-US" sz="1962" b="1" dirty="0">
                <a:solidFill>
                  <a:srgbClr val="000000"/>
                </a:solidFill>
                <a:latin typeface="セザンヌ Medium"/>
                <a:ea typeface="セザンヌ Medium"/>
                <a:cs typeface="セザンヌ Medium"/>
                <a:sym typeface="セザンヌ Medium"/>
              </a:rPr>
              <a:t>？？</a:t>
            </a:r>
          </a:p>
          <a:p>
            <a:pPr algn="ctr">
              <a:lnSpc>
                <a:spcPts val="3017"/>
              </a:lnSpc>
            </a:pPr>
            <a:r>
              <a:rPr lang="en-US" sz="1785" b="1" dirty="0" err="1">
                <a:solidFill>
                  <a:srgbClr val="000000"/>
                </a:solidFill>
                <a:latin typeface="セザンヌ Medium"/>
                <a:ea typeface="セザンヌ Medium"/>
                <a:cs typeface="セザンヌ Medium"/>
                <a:sym typeface="セザンヌ Medium"/>
              </a:rPr>
              <a:t>自分や家族の事、あなたの周りにいる人達はどのように</a:t>
            </a:r>
            <a:endParaRPr lang="en-US" sz="1785" b="1" dirty="0">
              <a:solidFill>
                <a:srgbClr val="000000"/>
              </a:solidFill>
              <a:latin typeface="セザンヌ Medium"/>
              <a:ea typeface="セザンヌ Medium"/>
              <a:cs typeface="セザンヌ Medium"/>
              <a:sym typeface="セザンヌ Medium"/>
            </a:endParaRPr>
          </a:p>
          <a:p>
            <a:pPr algn="ctr">
              <a:lnSpc>
                <a:spcPts val="3017"/>
              </a:lnSpc>
            </a:pPr>
            <a:r>
              <a:rPr lang="en-US" sz="1785" b="1" dirty="0" err="1">
                <a:solidFill>
                  <a:srgbClr val="000000"/>
                </a:solidFill>
                <a:latin typeface="セザンヌ Medium"/>
                <a:ea typeface="セザンヌ Medium"/>
                <a:cs typeface="セザンヌ Medium"/>
                <a:sym typeface="セザンヌ Medium"/>
              </a:rPr>
              <a:t>毎日を過ごしているのでしょうか</a:t>
            </a:r>
            <a:r>
              <a:rPr lang="en-US" sz="1785" b="1" dirty="0">
                <a:solidFill>
                  <a:srgbClr val="000000"/>
                </a:solidFill>
                <a:latin typeface="セザンヌ Medium"/>
                <a:ea typeface="セザンヌ Medium"/>
                <a:cs typeface="セザンヌ Medium"/>
                <a:sym typeface="セザンヌ Medium"/>
              </a:rPr>
              <a:t>。</a:t>
            </a:r>
          </a:p>
          <a:p>
            <a:pPr algn="ctr">
              <a:lnSpc>
                <a:spcPts val="3017"/>
              </a:lnSpc>
            </a:pPr>
            <a:r>
              <a:rPr lang="en-US" sz="1785" b="1" dirty="0" err="1">
                <a:solidFill>
                  <a:srgbClr val="000000"/>
                </a:solidFill>
                <a:latin typeface="セザンヌ Medium"/>
                <a:ea typeface="セザンヌ Medium"/>
                <a:cs typeface="セザンヌ Medium"/>
                <a:sym typeface="セザンヌ Medium"/>
              </a:rPr>
              <a:t>精神に障がいを持つ人が、地域で、ごく自然に、ごく当たり前に生活できるように支援する活動を一緒にしませんか</a:t>
            </a:r>
            <a:r>
              <a:rPr lang="en-US" sz="1785" b="1" dirty="0">
                <a:solidFill>
                  <a:srgbClr val="000000"/>
                </a:solidFill>
                <a:latin typeface="セザンヌ Medium"/>
                <a:ea typeface="セザンヌ Medium"/>
                <a:cs typeface="セザンヌ Medium"/>
                <a:sym typeface="セザンヌ Medium"/>
              </a:rPr>
              <a:t>。</a:t>
            </a:r>
          </a:p>
        </p:txBody>
      </p:sp>
      <p:sp>
        <p:nvSpPr>
          <p:cNvPr id="24" name="TextBox 24"/>
          <p:cNvSpPr txBox="1"/>
          <p:nvPr/>
        </p:nvSpPr>
        <p:spPr>
          <a:xfrm>
            <a:off x="978157" y="5955927"/>
            <a:ext cx="1063240" cy="1526727"/>
          </a:xfrm>
          <a:prstGeom prst="rect">
            <a:avLst/>
          </a:prstGeom>
        </p:spPr>
        <p:txBody>
          <a:bodyPr lIns="0" tIns="0" rIns="0" bIns="0" rtlCol="0" anchor="t">
            <a:spAutoFit/>
          </a:bodyPr>
          <a:lstStyle/>
          <a:p>
            <a:pPr algn="ctr">
              <a:lnSpc>
                <a:spcPts val="10481"/>
              </a:lnSpc>
            </a:pPr>
            <a:r>
              <a:rPr lang="en-US" sz="7486" b="1" i="1" dirty="0">
                <a:solidFill>
                  <a:srgbClr val="5DA7DB"/>
                </a:solidFill>
                <a:latin typeface="29LT Bukra Condensed Bold Italics"/>
                <a:ea typeface="29LT Bukra Condensed Bold Italics"/>
                <a:cs typeface="29LT Bukra Condensed Bold Italics"/>
                <a:sym typeface="29LT Bukra Condensed Bold Italics"/>
              </a:rPr>
              <a:t>7</a:t>
            </a:r>
          </a:p>
        </p:txBody>
      </p:sp>
      <p:sp>
        <p:nvSpPr>
          <p:cNvPr id="25" name="TextBox 25"/>
          <p:cNvSpPr txBox="1"/>
          <p:nvPr/>
        </p:nvSpPr>
        <p:spPr>
          <a:xfrm>
            <a:off x="2356726" y="6201812"/>
            <a:ext cx="2884791" cy="947735"/>
          </a:xfrm>
          <a:prstGeom prst="rect">
            <a:avLst/>
          </a:prstGeom>
        </p:spPr>
        <p:txBody>
          <a:bodyPr lIns="0" tIns="0" rIns="0" bIns="0" rtlCol="0" anchor="t">
            <a:spAutoFit/>
          </a:bodyPr>
          <a:lstStyle/>
          <a:p>
            <a:pPr algn="ctr">
              <a:lnSpc>
                <a:spcPts val="6546"/>
              </a:lnSpc>
            </a:pPr>
            <a:r>
              <a:rPr lang="en-US" sz="4675" b="1" i="1">
                <a:solidFill>
                  <a:srgbClr val="5DA7DB"/>
                </a:solidFill>
                <a:latin typeface="29LT Bukra Condensed Bold Italics"/>
                <a:ea typeface="29LT Bukra Condensed Bold Italics"/>
                <a:cs typeface="29LT Bukra Condensed Bold Italics"/>
                <a:sym typeface="29LT Bukra Condensed Bold Italics"/>
              </a:rPr>
              <a:t>3・10・17</a:t>
            </a:r>
          </a:p>
        </p:txBody>
      </p:sp>
      <p:sp>
        <p:nvSpPr>
          <p:cNvPr id="26" name="TextBox 26"/>
          <p:cNvSpPr txBox="1"/>
          <p:nvPr/>
        </p:nvSpPr>
        <p:spPr>
          <a:xfrm>
            <a:off x="1822935" y="6479627"/>
            <a:ext cx="404008" cy="554030"/>
          </a:xfrm>
          <a:prstGeom prst="rect">
            <a:avLst/>
          </a:prstGeom>
        </p:spPr>
        <p:txBody>
          <a:bodyPr lIns="0" tIns="0" rIns="0" bIns="0" rtlCol="0" anchor="t">
            <a:spAutoFit/>
          </a:bodyPr>
          <a:lstStyle/>
          <a:p>
            <a:pPr marL="0" lvl="0" indent="0" algn="ctr">
              <a:lnSpc>
                <a:spcPts val="4453"/>
              </a:lnSpc>
              <a:spcBef>
                <a:spcPct val="0"/>
              </a:spcBef>
            </a:pPr>
            <a:r>
              <a:rPr lang="en-US" sz="3181">
                <a:solidFill>
                  <a:srgbClr val="5DA7DB"/>
                </a:solidFill>
                <a:latin typeface="つなぎゴシック"/>
                <a:ea typeface="つなぎゴシック"/>
                <a:cs typeface="つなぎゴシック"/>
                <a:sym typeface="つなぎゴシック"/>
              </a:rPr>
              <a:t>月</a:t>
            </a:r>
          </a:p>
        </p:txBody>
      </p:sp>
      <p:sp>
        <p:nvSpPr>
          <p:cNvPr id="27" name="TextBox 27"/>
          <p:cNvSpPr txBox="1"/>
          <p:nvPr/>
        </p:nvSpPr>
        <p:spPr>
          <a:xfrm>
            <a:off x="5432093" y="6479627"/>
            <a:ext cx="404008" cy="554030"/>
          </a:xfrm>
          <a:prstGeom prst="rect">
            <a:avLst/>
          </a:prstGeom>
        </p:spPr>
        <p:txBody>
          <a:bodyPr lIns="0" tIns="0" rIns="0" bIns="0" rtlCol="0" anchor="t">
            <a:spAutoFit/>
          </a:bodyPr>
          <a:lstStyle/>
          <a:p>
            <a:pPr marL="0" lvl="0" indent="0" algn="ctr">
              <a:lnSpc>
                <a:spcPts val="4453"/>
              </a:lnSpc>
              <a:spcBef>
                <a:spcPct val="0"/>
              </a:spcBef>
            </a:pPr>
            <a:r>
              <a:rPr lang="en-US" sz="3181">
                <a:solidFill>
                  <a:srgbClr val="5DA7DB"/>
                </a:solidFill>
                <a:latin typeface="つなぎゴシック"/>
                <a:ea typeface="つなぎゴシック"/>
                <a:cs typeface="つなぎゴシック"/>
                <a:sym typeface="つなぎゴシック"/>
              </a:rPr>
              <a:t>日</a:t>
            </a:r>
          </a:p>
        </p:txBody>
      </p:sp>
      <p:sp>
        <p:nvSpPr>
          <p:cNvPr id="28" name="TextBox 28"/>
          <p:cNvSpPr txBox="1"/>
          <p:nvPr/>
        </p:nvSpPr>
        <p:spPr>
          <a:xfrm>
            <a:off x="6040959" y="6493581"/>
            <a:ext cx="648541" cy="490446"/>
          </a:xfrm>
          <a:prstGeom prst="rect">
            <a:avLst/>
          </a:prstGeom>
        </p:spPr>
        <p:txBody>
          <a:bodyPr lIns="0" tIns="0" rIns="0" bIns="0" rtlCol="0" anchor="t">
            <a:spAutoFit/>
          </a:bodyPr>
          <a:lstStyle/>
          <a:p>
            <a:pPr marL="0" lvl="0" indent="0" algn="ctr">
              <a:lnSpc>
                <a:spcPts val="3949"/>
              </a:lnSpc>
              <a:spcBef>
                <a:spcPct val="0"/>
              </a:spcBef>
            </a:pPr>
            <a:r>
              <a:rPr lang="en-US" sz="2821">
                <a:solidFill>
                  <a:srgbClr val="5DA7DB"/>
                </a:solidFill>
                <a:latin typeface="つなぎゴシック"/>
                <a:ea typeface="つなぎゴシック"/>
                <a:cs typeface="つなぎゴシック"/>
                <a:sym typeface="つなぎゴシック"/>
              </a:rPr>
              <a:t>(木)</a:t>
            </a:r>
          </a:p>
        </p:txBody>
      </p:sp>
      <p:sp>
        <p:nvSpPr>
          <p:cNvPr id="29" name="TextBox 29"/>
          <p:cNvSpPr txBox="1"/>
          <p:nvPr/>
        </p:nvSpPr>
        <p:spPr>
          <a:xfrm>
            <a:off x="1662697" y="7177705"/>
            <a:ext cx="1492000" cy="634739"/>
          </a:xfrm>
          <a:prstGeom prst="rect">
            <a:avLst/>
          </a:prstGeom>
        </p:spPr>
        <p:txBody>
          <a:bodyPr lIns="0" tIns="0" rIns="0" bIns="0" rtlCol="0" anchor="t">
            <a:spAutoFit/>
          </a:bodyPr>
          <a:lstStyle/>
          <a:p>
            <a:pPr algn="ctr">
              <a:lnSpc>
                <a:spcPts val="4361"/>
              </a:lnSpc>
            </a:pPr>
            <a:r>
              <a:rPr lang="en-US" sz="3115" b="1" i="1">
                <a:solidFill>
                  <a:srgbClr val="5DA7DB"/>
                </a:solidFill>
                <a:latin typeface="29LT Bukra Condensed Bold Italics"/>
                <a:ea typeface="29LT Bukra Condensed Bold Italics"/>
                <a:cs typeface="29LT Bukra Condensed Bold Italics"/>
                <a:sym typeface="29LT Bukra Condensed Bold Italics"/>
              </a:rPr>
              <a:t>13:30 </a:t>
            </a:r>
          </a:p>
        </p:txBody>
      </p:sp>
      <p:sp>
        <p:nvSpPr>
          <p:cNvPr id="30" name="TextBox 30"/>
          <p:cNvSpPr txBox="1"/>
          <p:nvPr/>
        </p:nvSpPr>
        <p:spPr>
          <a:xfrm>
            <a:off x="4402469" y="7177705"/>
            <a:ext cx="1092943" cy="634739"/>
          </a:xfrm>
          <a:prstGeom prst="rect">
            <a:avLst/>
          </a:prstGeom>
        </p:spPr>
        <p:txBody>
          <a:bodyPr lIns="0" tIns="0" rIns="0" bIns="0" rtlCol="0" anchor="t">
            <a:spAutoFit/>
          </a:bodyPr>
          <a:lstStyle/>
          <a:p>
            <a:pPr algn="ctr">
              <a:lnSpc>
                <a:spcPts val="4361"/>
              </a:lnSpc>
            </a:pPr>
            <a:r>
              <a:rPr lang="en-US" sz="3115" b="1" i="1" dirty="0">
                <a:solidFill>
                  <a:srgbClr val="5DA7DB"/>
                </a:solidFill>
                <a:latin typeface="29LT Bukra Condensed Bold Italics"/>
                <a:ea typeface="29LT Bukra Condensed Bold Italics"/>
                <a:cs typeface="29LT Bukra Condensed Bold Italics"/>
                <a:sym typeface="29LT Bukra Condensed Bold Italics"/>
              </a:rPr>
              <a:t>16：00</a:t>
            </a:r>
          </a:p>
        </p:txBody>
      </p:sp>
      <p:sp>
        <p:nvSpPr>
          <p:cNvPr id="31" name="TextBox 31"/>
          <p:cNvSpPr txBox="1"/>
          <p:nvPr/>
        </p:nvSpPr>
        <p:spPr>
          <a:xfrm>
            <a:off x="3096854" y="7095011"/>
            <a:ext cx="1230583" cy="762027"/>
          </a:xfrm>
          <a:prstGeom prst="rect">
            <a:avLst/>
          </a:prstGeom>
        </p:spPr>
        <p:txBody>
          <a:bodyPr lIns="0" tIns="0" rIns="0" bIns="0" rtlCol="0" anchor="t">
            <a:spAutoFit/>
          </a:bodyPr>
          <a:lstStyle/>
          <a:p>
            <a:pPr algn="ctr">
              <a:lnSpc>
                <a:spcPts val="5248"/>
              </a:lnSpc>
            </a:pPr>
            <a:r>
              <a:rPr lang="en-US" sz="3748" b="1" i="1" dirty="0">
                <a:solidFill>
                  <a:srgbClr val="5DA7DB"/>
                </a:solidFill>
                <a:latin typeface="29LT Bukra Condensed Bold Italics"/>
                <a:ea typeface="29LT Bukra Condensed Bold Italics"/>
                <a:cs typeface="29LT Bukra Condensed Bold Italics"/>
                <a:sym typeface="29LT Bukra Condensed Bold Italics"/>
              </a:rPr>
              <a:t>~</a:t>
            </a:r>
          </a:p>
        </p:txBody>
      </p:sp>
      <p:sp>
        <p:nvSpPr>
          <p:cNvPr id="32" name="TextBox 32"/>
          <p:cNvSpPr txBox="1"/>
          <p:nvPr/>
        </p:nvSpPr>
        <p:spPr>
          <a:xfrm>
            <a:off x="2786870" y="1386597"/>
            <a:ext cx="1986260" cy="605386"/>
          </a:xfrm>
          <a:prstGeom prst="rect">
            <a:avLst/>
          </a:prstGeom>
        </p:spPr>
        <p:txBody>
          <a:bodyPr lIns="0" tIns="0" rIns="0" bIns="0" rtlCol="0" anchor="t">
            <a:spAutoFit/>
          </a:bodyPr>
          <a:lstStyle/>
          <a:p>
            <a:pPr marL="0" lvl="0" indent="0" algn="ctr">
              <a:lnSpc>
                <a:spcPts val="4957"/>
              </a:lnSpc>
              <a:spcBef>
                <a:spcPct val="0"/>
              </a:spcBef>
            </a:pPr>
            <a:r>
              <a:rPr lang="en-US" sz="3540">
                <a:solidFill>
                  <a:srgbClr val="5DA7DB"/>
                </a:solidFill>
                <a:latin typeface="つなぎゴシック"/>
                <a:ea typeface="つなぎゴシック"/>
                <a:cs typeface="つなぎゴシック"/>
                <a:sym typeface="つなぎゴシック"/>
              </a:rPr>
              <a:t>令和7年度</a:t>
            </a:r>
          </a:p>
        </p:txBody>
      </p:sp>
      <p:grpSp>
        <p:nvGrpSpPr>
          <p:cNvPr id="33" name="Group 33"/>
          <p:cNvGrpSpPr/>
          <p:nvPr/>
        </p:nvGrpSpPr>
        <p:grpSpPr>
          <a:xfrm rot="-4739159">
            <a:off x="-740803" y="7754579"/>
            <a:ext cx="3475117" cy="3544415"/>
            <a:chOff x="0" y="0"/>
            <a:chExt cx="6050280" cy="6170930"/>
          </a:xfrm>
        </p:grpSpPr>
        <p:sp>
          <p:nvSpPr>
            <p:cNvPr id="34" name="Freeform 34"/>
            <p:cNvSpPr/>
            <p:nvPr/>
          </p:nvSpPr>
          <p:spPr>
            <a:xfrm>
              <a:off x="-490220" y="-706120"/>
              <a:ext cx="6901180" cy="7377430"/>
            </a:xfrm>
            <a:custGeom>
              <a:avLst/>
              <a:gdLst/>
              <a:ahLst/>
              <a:cxnLst/>
              <a:rect l="l" t="t" r="r" b="b"/>
              <a:pathLst>
                <a:path w="6901180" h="7377430">
                  <a:moveTo>
                    <a:pt x="2721610" y="6808470"/>
                  </a:moveTo>
                  <a:cubicBezTo>
                    <a:pt x="3751580" y="6522720"/>
                    <a:pt x="3093720" y="5607050"/>
                    <a:pt x="4438650" y="4319270"/>
                  </a:cubicBezTo>
                  <a:cubicBezTo>
                    <a:pt x="5702300" y="3110230"/>
                    <a:pt x="6901180" y="3328670"/>
                    <a:pt x="6441440" y="1487170"/>
                  </a:cubicBezTo>
                  <a:cubicBezTo>
                    <a:pt x="6068060" y="0"/>
                    <a:pt x="1833880" y="772160"/>
                    <a:pt x="848360" y="2669540"/>
                  </a:cubicBezTo>
                  <a:cubicBezTo>
                    <a:pt x="0" y="4304030"/>
                    <a:pt x="673100" y="7377430"/>
                    <a:pt x="2721610" y="6808470"/>
                  </a:cubicBezTo>
                  <a:close/>
                </a:path>
              </a:pathLst>
            </a:custGeom>
            <a:blipFill>
              <a:blip r:embed="rId3"/>
              <a:stretch>
                <a:fillRect l="-26533" r="-26533"/>
              </a:stretch>
            </a:blipFill>
          </p:spPr>
        </p:sp>
      </p:grpSp>
      <p:grpSp>
        <p:nvGrpSpPr>
          <p:cNvPr id="35" name="Group 35"/>
          <p:cNvGrpSpPr/>
          <p:nvPr/>
        </p:nvGrpSpPr>
        <p:grpSpPr>
          <a:xfrm rot="-4739159">
            <a:off x="-827931" y="7906979"/>
            <a:ext cx="3475117" cy="3544415"/>
            <a:chOff x="0" y="0"/>
            <a:chExt cx="6050280" cy="6170930"/>
          </a:xfrm>
        </p:grpSpPr>
        <p:sp>
          <p:nvSpPr>
            <p:cNvPr id="36" name="Freeform 36"/>
            <p:cNvSpPr/>
            <p:nvPr/>
          </p:nvSpPr>
          <p:spPr>
            <a:xfrm rot="-8556000">
              <a:off x="618132" y="-1488917"/>
              <a:ext cx="5578299" cy="9137506"/>
            </a:xfrm>
            <a:custGeom>
              <a:avLst/>
              <a:gdLst/>
              <a:ahLst/>
              <a:cxnLst/>
              <a:rect l="l" t="t" r="r" b="b"/>
              <a:pathLst>
                <a:path w="5578299" h="9137506">
                  <a:moveTo>
                    <a:pt x="1206765" y="1696206"/>
                  </a:moveTo>
                  <a:cubicBezTo>
                    <a:pt x="562100" y="2548788"/>
                    <a:pt x="1640869" y="2876642"/>
                    <a:pt x="1354604" y="4716551"/>
                  </a:cubicBezTo>
                  <a:cubicBezTo>
                    <a:pt x="1085083" y="6444540"/>
                    <a:pt x="0" y="6999179"/>
                    <a:pt x="1483707" y="8182859"/>
                  </a:cubicBezTo>
                  <a:cubicBezTo>
                    <a:pt x="2683597" y="9137506"/>
                    <a:pt x="5578300" y="5952353"/>
                    <a:pt x="5208789" y="3846465"/>
                  </a:cubicBezTo>
                  <a:cubicBezTo>
                    <a:pt x="4889989" y="2032729"/>
                    <a:pt x="2488559" y="0"/>
                    <a:pt x="1206765" y="1696206"/>
                  </a:cubicBezTo>
                  <a:close/>
                </a:path>
              </a:pathLst>
            </a:custGeom>
            <a:blipFill>
              <a:blip r:embed="rId3"/>
              <a:stretch>
                <a:fillRect l="-88192" t="-3658" r="-62874"/>
              </a:stretch>
            </a:blipFill>
          </p:spPr>
        </p:sp>
      </p:grpSp>
      <p:sp>
        <p:nvSpPr>
          <p:cNvPr id="37" name="TextBox 37"/>
          <p:cNvSpPr txBox="1"/>
          <p:nvPr/>
        </p:nvSpPr>
        <p:spPr>
          <a:xfrm>
            <a:off x="3775238" y="5121527"/>
            <a:ext cx="9525" cy="391795"/>
          </a:xfrm>
          <a:prstGeom prst="rect">
            <a:avLst/>
          </a:prstGeom>
        </p:spPr>
        <p:txBody>
          <a:bodyPr lIns="0" tIns="0" rIns="0" bIns="0" rtlCol="0" anchor="t">
            <a:spAutoFit/>
          </a:bodyPr>
          <a:lstStyle/>
          <a:p>
            <a:pPr algn="ctr">
              <a:lnSpc>
                <a:spcPts val="3079"/>
              </a:lnSpc>
            </a:pPr>
            <a:endParaRPr/>
          </a:p>
        </p:txBody>
      </p:sp>
      <p:sp>
        <p:nvSpPr>
          <p:cNvPr id="38" name="TextBox 38"/>
          <p:cNvSpPr txBox="1"/>
          <p:nvPr/>
        </p:nvSpPr>
        <p:spPr>
          <a:xfrm>
            <a:off x="2009189" y="7695114"/>
            <a:ext cx="3405912" cy="720980"/>
          </a:xfrm>
          <a:prstGeom prst="rect">
            <a:avLst/>
          </a:prstGeom>
        </p:spPr>
        <p:txBody>
          <a:bodyPr lIns="0" tIns="0" rIns="0" bIns="0" rtlCol="0" anchor="t">
            <a:spAutoFit/>
          </a:bodyPr>
          <a:lstStyle/>
          <a:p>
            <a:pPr algn="ctr">
              <a:lnSpc>
                <a:spcPts val="3835"/>
              </a:lnSpc>
            </a:pPr>
            <a:r>
              <a:rPr lang="en-US" sz="2739" b="1">
                <a:solidFill>
                  <a:srgbClr val="5DA7DB"/>
                </a:solidFill>
                <a:latin typeface="セザンヌ Medium"/>
                <a:ea typeface="セザンヌ Medium"/>
                <a:cs typeface="セザンヌ Medium"/>
                <a:sym typeface="セザンヌ Medium"/>
              </a:rPr>
              <a:t>福祉会館　大会議室</a:t>
            </a:r>
          </a:p>
        </p:txBody>
      </p:sp>
      <p:sp>
        <p:nvSpPr>
          <p:cNvPr id="39" name="TextBox 39"/>
          <p:cNvSpPr txBox="1"/>
          <p:nvPr/>
        </p:nvSpPr>
        <p:spPr>
          <a:xfrm>
            <a:off x="562675" y="8526628"/>
            <a:ext cx="6804000" cy="578300"/>
          </a:xfrm>
          <a:prstGeom prst="rect">
            <a:avLst/>
          </a:prstGeom>
        </p:spPr>
        <p:txBody>
          <a:bodyPr lIns="0" tIns="0" rIns="0" bIns="0" rtlCol="0" anchor="t">
            <a:spAutoFit/>
          </a:bodyPr>
          <a:lstStyle/>
          <a:p>
            <a:pPr algn="ctr">
              <a:lnSpc>
                <a:spcPts val="2261"/>
              </a:lnSpc>
            </a:pPr>
            <a:r>
              <a:rPr lang="en-US" sz="1615" b="1" dirty="0" err="1">
                <a:solidFill>
                  <a:srgbClr val="5DA7DB"/>
                </a:solidFill>
                <a:latin typeface="29LT Bukra Condensed"/>
                <a:ea typeface="29LT Bukra Condensed"/>
                <a:cs typeface="29LT Bukra Condensed"/>
                <a:sym typeface="29LT Bukra Condensed"/>
              </a:rPr>
              <a:t>お問合せ：太田市ボランティアセンタ</a:t>
            </a:r>
            <a:r>
              <a:rPr lang="en-US" sz="1615" b="1" dirty="0">
                <a:solidFill>
                  <a:srgbClr val="5DA7DB"/>
                </a:solidFill>
                <a:latin typeface="29LT Bukra Condensed"/>
                <a:ea typeface="29LT Bukra Condensed"/>
                <a:cs typeface="29LT Bukra Condensed"/>
                <a:sym typeface="29LT Bukra Condensed"/>
              </a:rPr>
              <a:t>ー</a:t>
            </a:r>
          </a:p>
          <a:p>
            <a:pPr algn="ctr">
              <a:lnSpc>
                <a:spcPts val="2261"/>
              </a:lnSpc>
              <a:spcBef>
                <a:spcPct val="0"/>
              </a:spcBef>
            </a:pPr>
            <a:r>
              <a:rPr lang="en-US" sz="1615" b="1" dirty="0">
                <a:solidFill>
                  <a:srgbClr val="5DA7DB"/>
                </a:solidFill>
                <a:latin typeface="29LT Bukra Condensed"/>
                <a:ea typeface="29LT Bukra Condensed"/>
                <a:cs typeface="29LT Bukra Condensed"/>
                <a:sym typeface="29LT Bukra Condensed"/>
              </a:rPr>
              <a:t>0276-60-7280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35</Words>
  <Application>Microsoft Office PowerPoint</Application>
  <PresentationFormat>ユーザー設定</PresentationFormat>
  <Paragraphs>17</Paragraphs>
  <Slides>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Arial</vt:lpstr>
      <vt:lpstr>Calibri</vt:lpstr>
      <vt:lpstr>セザンヌ Medium</vt:lpstr>
      <vt:lpstr>29LT Bukra Condensed Bold Italics</vt:lpstr>
      <vt:lpstr>つなぎゴシック</vt:lpstr>
      <vt:lpstr>29LT Bukra Condensed</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dc:title>
  <cp:lastModifiedBy>PC003</cp:lastModifiedBy>
  <cp:revision>2</cp:revision>
  <dcterms:created xsi:type="dcterms:W3CDTF">2006-08-16T00:00:00Z</dcterms:created>
  <dcterms:modified xsi:type="dcterms:W3CDTF">2025-06-26T03:21:25Z</dcterms:modified>
  <dc:identifier>DAGp_-B0T90</dc:identifier>
</cp:coreProperties>
</file>